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5.8139534883720929E-3</c:v>
                </c:pt>
                <c:pt idx="1">
                  <c:v>0.9941860465116279</c:v>
                </c:pt>
                <c:pt idx="2">
                  <c:v>0</c:v>
                </c:pt>
                <c:pt idx="3">
                  <c:v>0</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Sheet1!$B$2:$B$6</c:f>
              <c:numCache>
                <c:formatCode>0.0</c:formatCode>
                <c:ptCount val="5"/>
                <c:pt idx="0">
                  <c:v>5.6400596101957978</c:v>
                </c:pt>
                <c:pt idx="1">
                  <c:v>5.7407506286646868</c:v>
                </c:pt>
                <c:pt idx="2">
                  <c:v>5.9032182453293096</c:v>
                </c:pt>
                <c:pt idx="3">
                  <c:v>5.9200990701873053</c:v>
                </c:pt>
                <c:pt idx="4">
                  <c:v>5.9702995620186234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Sheet1!$J$2:$J$3</c:f>
              <c:numCache>
                <c:formatCode>0.0;;</c:formatCode>
                <c:ptCount val="2"/>
                <c:pt idx="0">
                  <c:v>8.4193465317415566</c:v>
                </c:pt>
                <c:pt idx="1">
                  <c:v>8.4193465317415566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1.5806534682584434</c:v>
                </c:pt>
                <c:pt idx="1">
                  <c:v>1.5806534682584434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Sheet1!$H$2:$H$3</c:f>
              <c:numCache>
                <c:formatCode>0.0;;</c:formatCode>
                <c:ptCount val="2"/>
                <c:pt idx="0">
                  <c:v>9.0850244300341618</c:v>
                </c:pt>
                <c:pt idx="1">
                  <c:v>9.0850244300341618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0.91497556996583818</c:v>
                </c:pt>
                <c:pt idx="1">
                  <c:v>0.91497556996583818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Sheet1!$G$2:$G$3</c:f>
              <c:numCache>
                <c:formatCode>0.0;;</c:formatCode>
                <c:ptCount val="2"/>
                <c:pt idx="0">
                  <c:v>9.3259504910507811</c:v>
                </c:pt>
                <c:pt idx="1">
                  <c:v>9.3259504910507811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0.67404950894921889</c:v>
                </c:pt>
                <c:pt idx="1">
                  <c:v>0.67404950894921889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Sheet1!$I$2:$I$3</c:f>
              <c:numCache>
                <c:formatCode>0.0;;</c:formatCode>
                <c:ptCount val="2"/>
                <c:pt idx="0">
                  <c:v>5.2927655651697334</c:v>
                </c:pt>
                <c:pt idx="1">
                  <c:v>5.2927655651697334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4.7072344348302666</c:v>
                </c:pt>
                <c:pt idx="1">
                  <c:v>4.7072344348302666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Liverpool Womens Hospital (338)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Liverpool Womens Hospital (338)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Liverpool Womens Hospital (338)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Liverpool Womens Hospital (338)</c:v>
                </c:pt>
              </c:strCache>
            </c:strRef>
          </c:cat>
          <c:val>
            <c:numRef>
              <c:f>Sheet1!$G$2:$G$3</c:f>
              <c:numCache>
                <c:formatCode>0.0;;</c:formatCode>
                <c:ptCount val="2"/>
                <c:pt idx="0">
                  <c:v>9.2733995937185369</c:v>
                </c:pt>
                <c:pt idx="1">
                  <c:v>9.2733995937185369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Liverpool Womens Hospital (338)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Liverpool Womens Hospital (338)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Liverpool Womens Hospital (338)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0.72660040628146305</c:v>
                </c:pt>
                <c:pt idx="1">
                  <c:v>0.72660040628146305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(261)</c:v>
                </c:pt>
                <c:pt idx="1">
                  <c:v>Liverpool Womens Hospital (261)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(261)</c:v>
                </c:pt>
                <c:pt idx="1">
                  <c:v>Liverpool Womens Hospital (261)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(261)</c:v>
                </c:pt>
                <c:pt idx="1">
                  <c:v>Liverpool Womens Hospital (261)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(261)</c:v>
                </c:pt>
                <c:pt idx="1">
                  <c:v>Liverpool Womens Hospital (261)</c:v>
                </c:pt>
              </c:strCache>
            </c:strRef>
          </c:cat>
          <c:val>
            <c:numRef>
              <c:f>Sheet1!$G$2:$G$3</c:f>
              <c:numCache>
                <c:formatCode>0.0;;</c:formatCode>
                <c:ptCount val="2"/>
                <c:pt idx="0">
                  <c:v>7.4699504821401499</c:v>
                </c:pt>
                <c:pt idx="1">
                  <c:v>7.4699504821401499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(261)</c:v>
                </c:pt>
                <c:pt idx="1">
                  <c:v>Liverpool Womens Hospital (261)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(261)</c:v>
                </c:pt>
                <c:pt idx="1">
                  <c:v>Liverpool Womens Hospital (261)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(261)</c:v>
                </c:pt>
                <c:pt idx="1">
                  <c:v>Liverpool Womens Hospital (261)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2.5300495178598501</c:v>
                </c:pt>
                <c:pt idx="1">
                  <c:v>2.5300495178598501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(201)</c:v>
                </c:pt>
                <c:pt idx="1">
                  <c:v>Liverpool Womens Hospital (201)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(201)</c:v>
                </c:pt>
                <c:pt idx="1">
                  <c:v>Liverpool Womens Hospital (201)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(201)</c:v>
                </c:pt>
                <c:pt idx="1">
                  <c:v>Liverpool Womens Hospital (201)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(201)</c:v>
                </c:pt>
                <c:pt idx="1">
                  <c:v>Liverpool Womens Hospital (201)</c:v>
                </c:pt>
              </c:strCache>
            </c:strRef>
          </c:cat>
          <c:val>
            <c:numRef>
              <c:f>Sheet1!$G$2:$G$3</c:f>
              <c:numCache>
                <c:formatCode>0.0;;</c:formatCode>
                <c:ptCount val="2"/>
                <c:pt idx="0">
                  <c:v>7.8509420588576759</c:v>
                </c:pt>
                <c:pt idx="1">
                  <c:v>7.8509420588576759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(201)</c:v>
                </c:pt>
                <c:pt idx="1">
                  <c:v>Liverpool Womens Hospital (201)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(201)</c:v>
                </c:pt>
                <c:pt idx="1">
                  <c:v>Liverpool Womens Hospital (201)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(201)</c:v>
                </c:pt>
                <c:pt idx="1">
                  <c:v>Liverpool Womens Hospital (201)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2.1490579411423241</c:v>
                </c:pt>
                <c:pt idx="1">
                  <c:v>2.1490579411423241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Liverpool Womens Hospital (105)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Liverpool Womens Hospital (105)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Liverpool Womens Hospital (105)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Liverpool Womens Hospital (105)</c:v>
                </c:pt>
              </c:strCache>
            </c:strRef>
          </c:cat>
          <c:val>
            <c:numRef>
              <c:f>Sheet1!$G$2:$G$3</c:f>
              <c:numCache>
                <c:formatCode>0.0;;</c:formatCode>
                <c:ptCount val="2"/>
                <c:pt idx="0">
                  <c:v>8.096864180833105</c:v>
                </c:pt>
                <c:pt idx="1">
                  <c:v>8.096864180833105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Liverpool Womens Hospital (105)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Liverpool Womens Hospital (105)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Liverpool Womens Hospital (105)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1.903135819166895</c:v>
                </c:pt>
                <c:pt idx="1">
                  <c:v>1.903135819166895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Liverpool Womens Hospital (132)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Liverpool Womens Hospital (132)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Liverpool Womens Hospital (132)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Liverpool Womens Hospital (132)</c:v>
                </c:pt>
              </c:strCache>
            </c:strRef>
          </c:cat>
          <c:val>
            <c:numRef>
              <c:f>Sheet1!$G$2:$G$3</c:f>
              <c:numCache>
                <c:formatCode>0.0;;</c:formatCode>
                <c:ptCount val="2"/>
                <c:pt idx="0">
                  <c:v>6.9768666085559472</c:v>
                </c:pt>
                <c:pt idx="1">
                  <c:v>6.9768666085559472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Liverpool Womens Hospital (132)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Liverpool Womens Hospital (132)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Liverpool Womens Hospital (132)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3.0231333914440528</c:v>
                </c:pt>
                <c:pt idx="1">
                  <c:v>3.0231333914440528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8.6148503632901985</c:v>
                </c:pt>
                <c:pt idx="1">
                  <c:v>8.1526920698787428</c:v>
                </c:pt>
                <c:pt idx="2">
                  <c:v>8.1269875769120361</c:v>
                </c:pt>
                <c:pt idx="3">
                  <c:v>7.3829573316618777</c:v>
                </c:pt>
                <c:pt idx="4">
                  <c:v>7.0448717160800802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Liverpool Womens Hospital (326)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Liverpool Womens Hospital (326)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Liverpool Womens Hospital (326)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Liverpool Womens Hospital (326)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Liverpool Womens Hospital (326)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Liverpool Womens Hospital (326)</c:v>
                </c:pt>
              </c:strCache>
            </c:strRef>
          </c:cat>
          <c:val>
            <c:numRef>
              <c:f>Sheet1!$I$2:$I$3</c:f>
              <c:numCache>
                <c:formatCode>0.0;;</c:formatCode>
                <c:ptCount val="2"/>
                <c:pt idx="0">
                  <c:v>9.7565451650365009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Liverpool Womens Hospital (326)</c:v>
                </c:pt>
              </c:strCache>
            </c:strRef>
          </c:cat>
          <c:val>
            <c:numRef>
              <c:f>Sheet1!$J$2:$J$3</c:f>
              <c:numCache>
                <c:formatCode>0.0;;</c:formatCode>
                <c:ptCount val="2"/>
                <c:pt idx="0">
                  <c:v>0</c:v>
                </c:pt>
                <c:pt idx="1">
                  <c:v>9.7565451650365009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0.24345483496349907</c:v>
                </c:pt>
                <c:pt idx="1">
                  <c:v>0.24345483496349907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Liverpool Womens Hospital (326)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Liverpool Womens Hospital (326)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Liverpool Womens Hospital (326)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Liverpool Womens Hospital (326)</c:v>
                </c:pt>
              </c:strCache>
            </c:strRef>
          </c:cat>
          <c:val>
            <c:numRef>
              <c:f>Sheet1!$G$2:$G$3</c:f>
              <c:numCache>
                <c:formatCode>0.0;;</c:formatCode>
                <c:ptCount val="2"/>
                <c:pt idx="0">
                  <c:v>9.0231194634059388</c:v>
                </c:pt>
                <c:pt idx="1">
                  <c:v>9.0231194634059388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Liverpool Womens Hospital (326)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Liverpool Womens Hospital (326)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Liverpool Womens Hospital (326)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0.97688053659406116</c:v>
                </c:pt>
                <c:pt idx="1">
                  <c:v>0.97688053659406116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Liverpool Womens Hospital (342)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Liverpool Womens Hospital (342)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Liverpool Womens Hospital (342)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Liverpool Womens Hospital (342)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Liverpool Womens Hospital (342)</c:v>
                </c:pt>
              </c:strCache>
            </c:strRef>
          </c:cat>
          <c:val>
            <c:numRef>
              <c:f>Sheet1!$H$2:$H$3</c:f>
              <c:numCache>
                <c:formatCode>0.0;;</c:formatCode>
                <c:ptCount val="2"/>
                <c:pt idx="0">
                  <c:v>9.4186048110496685</c:v>
                </c:pt>
                <c:pt idx="1">
                  <c:v>9.4186048110496685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Liverpool Womens Hospital (342)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Liverpool Womens Hospital (342)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0.58139518895033149</c:v>
                </c:pt>
                <c:pt idx="1">
                  <c:v>0.58139518895033149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Liverpool Womens Hospital (341)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Liverpool Womens Hospital (341)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Liverpool Womens Hospital (341)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Liverpool Womens Hospital (341)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Liverpool Womens Hospital (341)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Liverpool Womens Hospital (341)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Liverpool Womens Hospital (341)</c:v>
                </c:pt>
              </c:strCache>
            </c:strRef>
          </c:cat>
          <c:val>
            <c:numRef>
              <c:f>Sheet1!$J$2:$J$3</c:f>
              <c:numCache>
                <c:formatCode>0.0;;</c:formatCode>
                <c:ptCount val="2"/>
                <c:pt idx="0">
                  <c:v>9.6066543460024274</c:v>
                </c:pt>
                <c:pt idx="1">
                  <c:v>9.6066543460024274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0.3933456539975726</c:v>
                </c:pt>
                <c:pt idx="1">
                  <c:v>0.3933456539975726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(323)</c:v>
                </c:pt>
                <c:pt idx="1">
                  <c:v>Liverpool Womens Hospital (323)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(323)</c:v>
                </c:pt>
                <c:pt idx="1">
                  <c:v>Liverpool Womens Hospital (323)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(323)</c:v>
                </c:pt>
                <c:pt idx="1">
                  <c:v>Liverpool Womens Hospital (323)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(323)</c:v>
                </c:pt>
                <c:pt idx="1">
                  <c:v>Liverpool Womens Hospital (323)</c:v>
                </c:pt>
              </c:strCache>
            </c:strRef>
          </c:cat>
          <c:val>
            <c:numRef>
              <c:f>Sheet1!$G$2:$G$3</c:f>
              <c:numCache>
                <c:formatCode>0.0;;</c:formatCode>
                <c:ptCount val="2"/>
                <c:pt idx="0">
                  <c:v>8.9390957169277225</c:v>
                </c:pt>
                <c:pt idx="1">
                  <c:v>8.9390957169277225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(323)</c:v>
                </c:pt>
                <c:pt idx="1">
                  <c:v>Liverpool Womens Hospital (323)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(323)</c:v>
                </c:pt>
                <c:pt idx="1">
                  <c:v>Liverpool Womens Hospital (323)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(323)</c:v>
                </c:pt>
                <c:pt idx="1">
                  <c:v>Liverpool Womens Hospital (323)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1.0609042830722775</c:v>
                </c:pt>
                <c:pt idx="1">
                  <c:v>1.0609042830722775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Liverpool Womens Hospital (343)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Liverpool Womens Hospital (343)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Liverpool Womens Hospital (343)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Liverpool Womens Hospital (343)</c:v>
                </c:pt>
              </c:strCache>
            </c:strRef>
          </c:cat>
          <c:val>
            <c:numRef>
              <c:f>Sheet1!$G$2:$G$3</c:f>
              <c:numCache>
                <c:formatCode>0.0;;</c:formatCode>
                <c:ptCount val="2"/>
                <c:pt idx="0">
                  <c:v>8.8924262498361433</c:v>
                </c:pt>
                <c:pt idx="1">
                  <c:v>8.8924262498361433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Liverpool Womens Hospital (343)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Liverpool Womens Hospital (343)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Liverpool Womens Hospital (343)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1.1075737501638567</c:v>
                </c:pt>
                <c:pt idx="1">
                  <c:v>1.1075737501638567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Liverpool Womens Hospital (338)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Liverpool Womens Hospital (338)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Liverpool Womens Hospital (338)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Liverpool Womens Hospital (338)</c:v>
                </c:pt>
              </c:strCache>
            </c:strRef>
          </c:cat>
          <c:val>
            <c:numRef>
              <c:f>Sheet1!$G$2:$G$3</c:f>
              <c:numCache>
                <c:formatCode>0.0;;</c:formatCode>
                <c:ptCount val="2"/>
                <c:pt idx="0">
                  <c:v>9.0582158514887468</c:v>
                </c:pt>
                <c:pt idx="1">
                  <c:v>9.0582158514887468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Liverpool Womens Hospital (338)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Liverpool Womens Hospital (338)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Liverpool Womens Hospital (338)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0.94178414851125325</c:v>
                </c:pt>
                <c:pt idx="1">
                  <c:v>0.94178414851125325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Liverpool Womens Hospital (343)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Liverpool Womens Hospital (343)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Liverpool Womens Hospital (343)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Liverpool Womens Hospital (343)</c:v>
                </c:pt>
              </c:strCache>
            </c:strRef>
          </c:cat>
          <c:val>
            <c:numRef>
              <c:f>Sheet1!$G$2:$G$3</c:f>
              <c:numCache>
                <c:formatCode>0.0;;</c:formatCode>
                <c:ptCount val="2"/>
                <c:pt idx="0">
                  <c:v>7.7439287271036257</c:v>
                </c:pt>
                <c:pt idx="1">
                  <c:v>7.7439287271036257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Liverpool Womens Hospital (343)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Liverpool Womens Hospital (343)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Liverpool Womens Hospital (343)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2.2560712728963743</c:v>
                </c:pt>
                <c:pt idx="1">
                  <c:v>2.2560712728963743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(312)</c:v>
                </c:pt>
                <c:pt idx="1">
                  <c:v>Liverpool Womens Hospital (312)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(312)</c:v>
                </c:pt>
                <c:pt idx="1">
                  <c:v>Liverpool Womens Hospital (312)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(312)</c:v>
                </c:pt>
                <c:pt idx="1">
                  <c:v>Liverpool Womens Hospital (312)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(312)</c:v>
                </c:pt>
                <c:pt idx="1">
                  <c:v>Liverpool Womens Hospital (312)</c:v>
                </c:pt>
              </c:strCache>
            </c:strRef>
          </c:cat>
          <c:val>
            <c:numRef>
              <c:f>Sheet1!$G$2:$G$3</c:f>
              <c:numCache>
                <c:formatCode>0.0;;</c:formatCode>
                <c:ptCount val="2"/>
                <c:pt idx="0">
                  <c:v>8.093233073259066</c:v>
                </c:pt>
                <c:pt idx="1">
                  <c:v>8.093233073259066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(312)</c:v>
                </c:pt>
                <c:pt idx="1">
                  <c:v>Liverpool Womens Hospital (312)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(312)</c:v>
                </c:pt>
                <c:pt idx="1">
                  <c:v>Liverpool Womens Hospital (312)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(312)</c:v>
                </c:pt>
                <c:pt idx="1">
                  <c:v>Liverpool Womens Hospital (312)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1.906766926740934</c:v>
                </c:pt>
                <c:pt idx="1">
                  <c:v>1.906766926740934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Liverpool Womens Hospital (329)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Liverpool Womens Hospital (329)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Liverpool Womens Hospital (329)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Liverpool Womens Hospital (329)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Liverpool Womens Hospital (329)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Liverpool Womens Hospital (329)</c:v>
                </c:pt>
              </c:strCache>
            </c:strRef>
          </c:cat>
          <c:val>
            <c:numRef>
              <c:f>Sheet1!$I$2:$I$3</c:f>
              <c:numCache>
                <c:formatCode>0.0;;</c:formatCode>
                <c:ptCount val="2"/>
                <c:pt idx="0">
                  <c:v>8.0359603982271288</c:v>
                </c:pt>
                <c:pt idx="1">
                  <c:v>8.0359603982271288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Liverpool Womens Hospital (329)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1.9640396017728712</c:v>
                </c:pt>
                <c:pt idx="1">
                  <c:v>1.9640396017728712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7.0448717160800802</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Liverpool Womens Hospital (340)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Liverpool Womens Hospital (340)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Liverpool Womens Hospital (340)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Liverpool Womens Hospital (340)</c:v>
                </c:pt>
              </c:strCache>
            </c:strRef>
          </c:cat>
          <c:val>
            <c:numRef>
              <c:f>Sheet1!$G$2:$G$3</c:f>
              <c:numCache>
                <c:formatCode>0.0;;</c:formatCode>
                <c:ptCount val="2"/>
                <c:pt idx="0">
                  <c:v>0</c:v>
                </c:pt>
                <c:pt idx="1">
                  <c:v>9.3392769694334223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Liverpool Womens Hospital (340)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Liverpool Womens Hospital (340)</c:v>
                </c:pt>
              </c:strCache>
            </c:strRef>
          </c:cat>
          <c:val>
            <c:numRef>
              <c:f>Sheet1!$I$2:$I$3</c:f>
              <c:numCache>
                <c:formatCode>0.0;;</c:formatCode>
                <c:ptCount val="2"/>
                <c:pt idx="0">
                  <c:v>9.3392769694334223</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Liverpool Womens Hospital (340)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0.66072303056657766</c:v>
                </c:pt>
                <c:pt idx="1">
                  <c:v>0.66072303056657766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Liverpool Womens Hospital (307)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Liverpool Womens Hospital (307)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Liverpool Womens Hospital (307)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Liverpool Womens Hospital (307)</c:v>
                </c:pt>
              </c:strCache>
            </c:strRef>
          </c:cat>
          <c:val>
            <c:numRef>
              <c:f>Sheet1!$G$2:$G$3</c:f>
              <c:numCache>
                <c:formatCode>0.0;;</c:formatCode>
                <c:ptCount val="2"/>
                <c:pt idx="0">
                  <c:v>0</c:v>
                </c:pt>
                <c:pt idx="1">
                  <c:v>8.3457473530962165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Liverpool Womens Hospital (307)</c:v>
                </c:pt>
              </c:strCache>
            </c:strRef>
          </c:cat>
          <c:val>
            <c:numRef>
              <c:f>Sheet1!$H$2:$H$3</c:f>
              <c:numCache>
                <c:formatCode>0.0;;</c:formatCode>
                <c:ptCount val="2"/>
                <c:pt idx="0">
                  <c:v>8.3457473530962165</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Liverpool Womens Hospital (307)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Liverpool Womens Hospital (307)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1.6542526469037835</c:v>
                </c:pt>
                <c:pt idx="1">
                  <c:v>1.6542526469037835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Sheet1!$J$2:$J$3</c:f>
              <c:numCache>
                <c:formatCode>0.0;;</c:formatCode>
                <c:ptCount val="2"/>
                <c:pt idx="0">
                  <c:v>9.8017861371955526</c:v>
                </c:pt>
                <c:pt idx="1">
                  <c:v>9.8017861371955526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0.19821386280444742</c:v>
                </c:pt>
                <c:pt idx="1">
                  <c:v>0.19821386280444742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Liverpool Womens Hospital (330)</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Liverpool Womens Hospital (330)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Liverpool Womens Hospital (330)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Liverpool Womens Hospital (330)</c:v>
                </c:pt>
              </c:strCache>
            </c:strRef>
          </c:cat>
          <c:val>
            <c:numRef>
              <c:f>Sheet1!$G$2:$G$3</c:f>
              <c:numCache>
                <c:formatCode>0.0;;</c:formatCode>
                <c:ptCount val="2"/>
                <c:pt idx="0">
                  <c:v>8.5434006902137956</c:v>
                </c:pt>
                <c:pt idx="1">
                  <c:v>8.5434006902137956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Liverpool Womens Hospital (330)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Liverpool Womens Hospital (330)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Liverpool Womens Hospital (330)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1.4565993097862044</c:v>
                </c:pt>
                <c:pt idx="1">
                  <c:v>1.4565993097862044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Liverpool Womens Hospital (316)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Liverpool Womens Hospital (316)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Liverpool Womens Hospital (316)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Liverpool Womens Hospital (316)</c:v>
                </c:pt>
              </c:strCache>
            </c:strRef>
          </c:cat>
          <c:val>
            <c:numRef>
              <c:f>Sheet1!$G$2:$G$3</c:f>
              <c:numCache>
                <c:formatCode>0.0;;</c:formatCode>
                <c:ptCount val="2"/>
                <c:pt idx="0">
                  <c:v>8.2392934084935519</c:v>
                </c:pt>
                <c:pt idx="1">
                  <c:v>8.2392934084935519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Liverpool Womens Hospital (316)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Liverpool Womens Hospital (316)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Liverpool Womens Hospital (316)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1.7607065915064481</c:v>
                </c:pt>
                <c:pt idx="1">
                  <c:v>1.7607065915064481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0.10423251638634712</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0.72487924489831945</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0.2020909138991609</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2.1098003584711451</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0.2020909138991609</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0.72487924489831723</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0.39142334255219779</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6.5958365155215128</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Womens Hospital (-)</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(335)</c:v>
                </c:pt>
                <c:pt idx="1">
                  <c:v>Liverpool Womens Hospital (335)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(335)</c:v>
                </c:pt>
                <c:pt idx="1">
                  <c:v>Liverpool Womens Hospital (335)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(335)</c:v>
                </c:pt>
                <c:pt idx="1">
                  <c:v>Liverpool Womens Hospital (335)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(335)</c:v>
                </c:pt>
                <c:pt idx="1">
                  <c:v>Liverpool Womens Hospital (335)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(335)</c:v>
                </c:pt>
                <c:pt idx="1">
                  <c:v>Liverpool Womens Hospital (335)</c:v>
                </c:pt>
              </c:strCache>
            </c:strRef>
          </c:cat>
          <c:val>
            <c:numRef>
              <c:f>Sheet1!$H$2:$H$3</c:f>
              <c:numCache>
                <c:formatCode>0.0;;</c:formatCode>
                <c:ptCount val="2"/>
                <c:pt idx="0">
                  <c:v>7.3782347085961657</c:v>
                </c:pt>
                <c:pt idx="1">
                  <c:v>7.3782347085961657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(335)</c:v>
                </c:pt>
                <c:pt idx="1">
                  <c:v>Liverpool Womens Hospital (335)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(335)</c:v>
                </c:pt>
                <c:pt idx="1">
                  <c:v>Liverpool Womens Hospital (335)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2.6217652914038343</c:v>
                </c:pt>
                <c:pt idx="1">
                  <c:v>2.6217652914038343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(209)</c:v>
                </c:pt>
                <c:pt idx="1">
                  <c:v>Liverpool Womens Hospital (209)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(209)</c:v>
                </c:pt>
                <c:pt idx="1">
                  <c:v>Liverpool Womens Hospital (209)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(209)</c:v>
                </c:pt>
                <c:pt idx="1">
                  <c:v>Liverpool Womens Hospital (209)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(209)</c:v>
                </c:pt>
                <c:pt idx="1">
                  <c:v>Liverpool Womens Hospital (209)</c:v>
                </c:pt>
              </c:strCache>
            </c:strRef>
          </c:cat>
          <c:val>
            <c:numRef>
              <c:f>Sheet1!$G$2:$G$3</c:f>
              <c:numCache>
                <c:formatCode>0.0;;</c:formatCode>
                <c:ptCount val="2"/>
                <c:pt idx="0">
                  <c:v>5.8167793924590123</c:v>
                </c:pt>
                <c:pt idx="1">
                  <c:v>5.8167793924590123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(209)</c:v>
                </c:pt>
                <c:pt idx="1">
                  <c:v>Liverpool Womens Hospital (209)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(209)</c:v>
                </c:pt>
                <c:pt idx="1">
                  <c:v>Liverpool Womens Hospital (209)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(209)</c:v>
                </c:pt>
                <c:pt idx="1">
                  <c:v>Liverpool Womens Hospital (209)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4.1832206075409877</c:v>
                </c:pt>
                <c:pt idx="1">
                  <c:v>4.1832206075409877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Liverpool Womens Hospital (56)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Liverpool Womens Hospital (56)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Liverpool Womens Hospital (56)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Liverpool Womens Hospital (56)</c:v>
                </c:pt>
              </c:strCache>
            </c:strRef>
          </c:cat>
          <c:val>
            <c:numRef>
              <c:f>Sheet1!$G$2:$G$3</c:f>
              <c:numCache>
                <c:formatCode>0.0;;</c:formatCode>
                <c:ptCount val="2"/>
                <c:pt idx="0">
                  <c:v>6.3301607986278778</c:v>
                </c:pt>
                <c:pt idx="1">
                  <c:v>6.3301607986278778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Liverpool Womens Hospital (56)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Liverpool Womens Hospital (56)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Liverpool Womens Hospital (56)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3.6698392013721222</c:v>
                </c:pt>
                <c:pt idx="1">
                  <c:v>3.6698392013721222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Liverpool Womens Hospital (342)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Liverpool Womens Hospital (342)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Liverpool Womens Hospital (342)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Liverpool Womens Hospital (342)</c:v>
                </c:pt>
              </c:strCache>
            </c:strRef>
          </c:cat>
          <c:val>
            <c:numRef>
              <c:f>Sheet1!$G$2:$G$3</c:f>
              <c:numCache>
                <c:formatCode>0.0;;</c:formatCode>
                <c:ptCount val="2"/>
                <c:pt idx="0">
                  <c:v>7.5088203616043572</c:v>
                </c:pt>
                <c:pt idx="1">
                  <c:v>7.5088203616043572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Liverpool Womens Hospital (342)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Liverpool Womens Hospital (342)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Liverpool Womens Hospital (342)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2.4911796383956428</c:v>
                </c:pt>
                <c:pt idx="1">
                  <c:v>2.4911796383956428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Liverpool Womens Hospital (329)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Liverpool Womens Hospital (329)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Liverpool Womens Hospital (329)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Liverpool Womens Hospital (329)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Liverpool Womens Hospital (329)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Liverpool Womens Hospital (329)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Liverpool Womens Hospital (329)</c:v>
                </c:pt>
              </c:strCache>
            </c:strRef>
          </c:cat>
          <c:val>
            <c:numRef>
              <c:f>Sheet1!$J$2:$J$3</c:f>
              <c:numCache>
                <c:formatCode>0.0;;</c:formatCode>
                <c:ptCount val="2"/>
                <c:pt idx="0">
                  <c:v>9.2330100621440732</c:v>
                </c:pt>
                <c:pt idx="1">
                  <c:v>9.2330100621440732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0.76698993785592684</c:v>
                </c:pt>
                <c:pt idx="1">
                  <c:v>0.76698993785592684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Liverpool Womens Hospital (293)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Liverpool Womens Hospital (293)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Liverpool Womens Hospital (293)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Liverpool Womens Hospital (293)</c:v>
                </c:pt>
              </c:strCache>
            </c:strRef>
          </c:cat>
          <c:val>
            <c:numRef>
              <c:f>Sheet1!$G$2:$G$3</c:f>
              <c:numCache>
                <c:formatCode>0.0;;</c:formatCode>
                <c:ptCount val="2"/>
                <c:pt idx="0">
                  <c:v>9.0665134582494264</c:v>
                </c:pt>
                <c:pt idx="1">
                  <c:v>9.0665134582494264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Liverpool Womens Hospital (293)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Liverpool Womens Hospital (293)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Liverpool Womens Hospital (293)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0.93348654175057355</c:v>
                </c:pt>
                <c:pt idx="1">
                  <c:v>0.93348654175057355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Liverpool Womens Hospital (293)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Liverpool Womens Hospital (293)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Liverpool Womens Hospital (293)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Liverpool Womens Hospital (293)</c:v>
                </c:pt>
              </c:strCache>
            </c:strRef>
          </c:cat>
          <c:val>
            <c:numRef>
              <c:f>Sheet1!$G$2:$G$3</c:f>
              <c:numCache>
                <c:formatCode>0.0;;</c:formatCode>
                <c:ptCount val="2"/>
                <c:pt idx="0">
                  <c:v>5.1424193013669779</c:v>
                </c:pt>
                <c:pt idx="1">
                  <c:v>5.1424193013669779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Liverpool Womens Hospital (293)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Liverpool Womens Hospital (293)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Liverpool Womens Hospital (293)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4.8575806986330221</c:v>
                </c:pt>
                <c:pt idx="1">
                  <c:v>4.8575806986330221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(320)</c:v>
                </c:pt>
                <c:pt idx="1">
                  <c:v>Liverpool Womens Hospital (320)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(320)</c:v>
                </c:pt>
                <c:pt idx="1">
                  <c:v>Liverpool Womens Hospital (320)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(320)</c:v>
                </c:pt>
                <c:pt idx="1">
                  <c:v>Liverpool Womens Hospital (320)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(320)</c:v>
                </c:pt>
                <c:pt idx="1">
                  <c:v>Liverpool Womens Hospital (320)</c:v>
                </c:pt>
              </c:strCache>
            </c:strRef>
          </c:cat>
          <c:val>
            <c:numRef>
              <c:f>Sheet1!$G$2:$G$3</c:f>
              <c:numCache>
                <c:formatCode>0.0;;</c:formatCode>
                <c:ptCount val="2"/>
                <c:pt idx="0">
                  <c:v>7.21649078653628</c:v>
                </c:pt>
                <c:pt idx="1">
                  <c:v>7.21649078653628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(320)</c:v>
                </c:pt>
                <c:pt idx="1">
                  <c:v>Liverpool Womens Hospital (320)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(320)</c:v>
                </c:pt>
                <c:pt idx="1">
                  <c:v>Liverpool Womens Hospital (320)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(320)</c:v>
                </c:pt>
                <c:pt idx="1">
                  <c:v>Liverpool Womens Hospital (320)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2.78350921346372</c:v>
                </c:pt>
                <c:pt idx="1">
                  <c:v>2.78350921346372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Liverpool Womens Hospital (325)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Liverpool Womens Hospital (325)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Liverpool Womens Hospital (325)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Liverpool Womens Hospital (325)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Liverpool Womens Hospital (325)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Liverpool Womens Hospital (325)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Liverpool Womens Hospital (325)</c:v>
                </c:pt>
              </c:strCache>
            </c:strRef>
          </c:cat>
          <c:val>
            <c:numRef>
              <c:f>Sheet1!$J$2:$J$3</c:f>
              <c:numCache>
                <c:formatCode>0.0;;</c:formatCode>
                <c:ptCount val="2"/>
                <c:pt idx="0">
                  <c:v>9.3183932985403857</c:v>
                </c:pt>
                <c:pt idx="1">
                  <c:v>9.3183932985403857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0.68160670145961433</c:v>
                </c:pt>
                <c:pt idx="1">
                  <c:v>0.68160670145961433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0.6109473601817399</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0.18670094604000909</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1.9491312859254002</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0.18670094604000909</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0.66967701900151866</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0.92088354500545755</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8.0355235904918025</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Liverpool Womens Hospital (121)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Liverpool Womens Hospital (121)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Liverpool Womens Hospital (121)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Liverpool Womens Hospital (121)</c:v>
                </c:pt>
              </c:strCache>
            </c:strRef>
          </c:cat>
          <c:val>
            <c:numRef>
              <c:f>Sheet1!$G$2:$G$3</c:f>
              <c:numCache>
                <c:formatCode>0.0;;</c:formatCode>
                <c:ptCount val="2"/>
                <c:pt idx="0">
                  <c:v>8.4401948004552665</c:v>
                </c:pt>
                <c:pt idx="1">
                  <c:v>8.4401948004552665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Liverpool Womens Hospital (121)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Liverpool Womens Hospital (121)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Liverpool Womens Hospital (121)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1.5598051995447335</c:v>
                </c:pt>
                <c:pt idx="1">
                  <c:v>1.5598051995447335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Liverpool Womens Hospital (140)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Liverpool Womens Hospital (140)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Liverpool Womens Hospital (140)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Liverpool Womens Hospital (140)</c:v>
                </c:pt>
              </c:strCache>
            </c:strRef>
          </c:cat>
          <c:val>
            <c:numRef>
              <c:f>Sheet1!$G$2:$G$3</c:f>
              <c:numCache>
                <c:formatCode>0.0;;</c:formatCode>
                <c:ptCount val="2"/>
                <c:pt idx="0">
                  <c:v>5.6255553598331796</c:v>
                </c:pt>
                <c:pt idx="1">
                  <c:v>5.6255553598331796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Liverpool Womens Hospital (140)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Liverpool Womens Hospital (140)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Liverpool Womens Hospital (140)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4.3744446401668204</c:v>
                </c:pt>
                <c:pt idx="1">
                  <c:v>4.3744446401668204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Liverpool Womens Hospital (340)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Liverpool Womens Hospital (340)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Liverpool Womens Hospital (340)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Liverpool Womens Hospital (340)</c:v>
                </c:pt>
              </c:strCache>
            </c:strRef>
          </c:cat>
          <c:val>
            <c:numRef>
              <c:f>Sheet1!$G$2:$G$3</c:f>
              <c:numCache>
                <c:formatCode>0.0;;</c:formatCode>
                <c:ptCount val="2"/>
                <c:pt idx="0">
                  <c:v>9.1500410072069673</c:v>
                </c:pt>
                <c:pt idx="1">
                  <c:v>9.1500410072069673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Liverpool Womens Hospital (340)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Liverpool Womens Hospital (340)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Liverpool Womens Hospital (340)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0.84995899279303266</c:v>
                </c:pt>
                <c:pt idx="1">
                  <c:v>0.84995899279303266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Liverpool Womens Hospital (337)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Liverpool Womens Hospital (337)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Liverpool Womens Hospital (337)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Liverpool Womens Hospital (337)</c:v>
                </c:pt>
              </c:strCache>
            </c:strRef>
          </c:cat>
          <c:val>
            <c:numRef>
              <c:f>Sheet1!$G$2:$G$3</c:f>
              <c:numCache>
                <c:formatCode>0.0;;</c:formatCode>
                <c:ptCount val="2"/>
                <c:pt idx="0">
                  <c:v>9.1253311572035827</c:v>
                </c:pt>
                <c:pt idx="1">
                  <c:v>9.1253311572035827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Liverpool Womens Hospital (337)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Liverpool Womens Hospital (337)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Liverpool Womens Hospital (337)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0.87466884279641732</c:v>
                </c:pt>
                <c:pt idx="1">
                  <c:v>0.87466884279641732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Sheet1!$G$2:$G$3</c:f>
              <c:numCache>
                <c:formatCode>0.0;;</c:formatCode>
                <c:ptCount val="2"/>
                <c:pt idx="0">
                  <c:v>0</c:v>
                </c:pt>
                <c:pt idx="1">
                  <c:v>8.6987122577751226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Sheet1!$H$2:$H$3</c:f>
              <c:numCache>
                <c:formatCode>0.0;;</c:formatCode>
                <c:ptCount val="2"/>
                <c:pt idx="0">
                  <c:v>8.6987122577751226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1.3012877422248774</c:v>
                </c:pt>
                <c:pt idx="1">
                  <c:v>1.3012877422248774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8.9196876294355132</c:v>
                </c:pt>
                <c:pt idx="1">
                  <c:v>8.3642122446124905</c:v>
                </c:pt>
                <c:pt idx="2">
                  <c:v>7.3866392220736738</c:v>
                </c:pt>
                <c:pt idx="3">
                  <c:v>7.9427399623610704</c:v>
                </c:pt>
                <c:pt idx="4">
                  <c:v>8.0355235904918025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8.4385918826099822</c:v>
                </c:pt>
                <c:pt idx="1">
                  <c:v>8.4193465317415566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9.1790747197202123</c:v>
                </c:pt>
                <c:pt idx="1">
                  <c:v>8.9207477209651884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8.5603807419208611</c:v>
                </c:pt>
                <c:pt idx="1">
                  <c:v>9.0850244300341618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9.6558910334152959</c:v>
                </c:pt>
                <c:pt idx="1">
                  <c:v>9.3259504910507811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0.37887285028696915</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0.15960832419057347</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1.6662881724622043</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0.15960832419057347</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0.57249858138836807</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1.9830643837167372E-2</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7.3494803265268001</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5.2620973553093418</c:v>
                </c:pt>
                <c:pt idx="1">
                  <c:v>5.2927655651697334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9.5859545040586838</c:v>
                </c:pt>
                <c:pt idx="1">
                  <c:v>9.6231446714590785</c:v>
                </c:pt>
                <c:pt idx="2">
                  <c:v>9.2991189921432795</c:v>
                </c:pt>
                <c:pt idx="3">
                  <c:v>9.7063195923390317</c:v>
                </c:pt>
                <c:pt idx="4">
                  <c:v>9.2733995937185369</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8.3247218149583126</c:v>
                </c:pt>
                <c:pt idx="1">
                  <c:v>8.0062010652737481</c:v>
                </c:pt>
                <c:pt idx="2">
                  <c:v>8.5439950931925122</c:v>
                </c:pt>
                <c:pt idx="3">
                  <c:v>8.6466091743300986</c:v>
                </c:pt>
                <c:pt idx="4">
                  <c:v>7.4699504821401499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8.5295711217251249</c:v>
                </c:pt>
                <c:pt idx="1">
                  <c:v>8.306496715924002</c:v>
                </c:pt>
                <c:pt idx="2">
                  <c:v>8.3590660455561601</c:v>
                </c:pt>
                <c:pt idx="3">
                  <c:v>7.3953050973705192</c:v>
                </c:pt>
                <c:pt idx="4">
                  <c:v>7.8509420588576759</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9.8338602692839192</c:v>
                </c:pt>
                <c:pt idx="1">
                  <c:v>9.8395507152745729</c:v>
                </c:pt>
                <c:pt idx="2">
                  <c:v>9.8504442454257859</c:v>
                </c:pt>
                <c:pt idx="3">
                  <c:v>9.870987646208393</c:v>
                </c:pt>
                <c:pt idx="4">
                  <c:v>9.7565451650365009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9.4590830150259837</c:v>
                </c:pt>
                <c:pt idx="1">
                  <c:v>9.4156697251211128</c:v>
                </c:pt>
                <c:pt idx="2">
                  <c:v>9.4998878414405112</c:v>
                </c:pt>
                <c:pt idx="3">
                  <c:v>9.2527357841002189</c:v>
                </c:pt>
                <c:pt idx="4">
                  <c:v>9.0231194634059388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9.6805103812823479</c:v>
                </c:pt>
                <c:pt idx="1">
                  <c:v>9.2619285146889858</c:v>
                </c:pt>
                <c:pt idx="2">
                  <c:v>9.5445135214751939</c:v>
                </c:pt>
                <c:pt idx="3">
                  <c:v>9.2548576844900161</c:v>
                </c:pt>
                <c:pt idx="4">
                  <c:v>9.4186048110496685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9.5904949858707713</c:v>
                </c:pt>
                <c:pt idx="1">
                  <c:v>9.405583094815281</c:v>
                </c:pt>
                <c:pt idx="2">
                  <c:v>9.7439038119565513</c:v>
                </c:pt>
                <c:pt idx="3">
                  <c:v>8.9726254688150053</c:v>
                </c:pt>
                <c:pt idx="4">
                  <c:v>9.6066543460024274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9.0427063426187431</c:v>
                </c:pt>
                <c:pt idx="1">
                  <c:v>9.0207702551491202</c:v>
                </c:pt>
                <c:pt idx="2">
                  <c:v>9.1646779957023661</c:v>
                </c:pt>
                <c:pt idx="3">
                  <c:v>9.483637748721808</c:v>
                </c:pt>
                <c:pt idx="4">
                  <c:v>8.9390957169277225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0.52209745821536746</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0.22133188407714499</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2.3106733467495681</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0.22133188407714499</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0.70903412091380602</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6.1986464317802072</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9.1532465611497624</c:v>
                </c:pt>
                <c:pt idx="1">
                  <c:v>9.2067116218970728</c:v>
                </c:pt>
                <c:pt idx="2">
                  <c:v>8.857664558576662</c:v>
                </c:pt>
                <c:pt idx="3">
                  <c:v>9.4364324256467462</c:v>
                </c:pt>
                <c:pt idx="4">
                  <c:v>8.8924262498361433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9.5179057450625226</c:v>
                </c:pt>
                <c:pt idx="1">
                  <c:v>9.0514014966232548</c:v>
                </c:pt>
                <c:pt idx="2">
                  <c:v>9.1583759423871669</c:v>
                </c:pt>
                <c:pt idx="3">
                  <c:v>9.1813775759556204</c:v>
                </c:pt>
                <c:pt idx="4">
                  <c:v>9.0582158514887468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8.1663135657470054</c:v>
                </c:pt>
                <c:pt idx="1">
                  <c:v>7.4259535531246028</c:v>
                </c:pt>
                <c:pt idx="2">
                  <c:v>7.5813189903046192</c:v>
                </c:pt>
                <c:pt idx="3">
                  <c:v>8.2270786814358061</c:v>
                </c:pt>
                <c:pt idx="4">
                  <c:v>7.7439287271036257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8.5048533288439714</c:v>
                </c:pt>
                <c:pt idx="1">
                  <c:v>8.4977532864968328</c:v>
                </c:pt>
                <c:pt idx="2">
                  <c:v>8.5974946995291663</c:v>
                </c:pt>
                <c:pt idx="3">
                  <c:v>8.4050406444777934</c:v>
                </c:pt>
                <c:pt idx="4">
                  <c:v>8.093233073259066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7.8284703908465358</c:v>
                </c:pt>
                <c:pt idx="1">
                  <c:v>7.8731186940637148</c:v>
                </c:pt>
                <c:pt idx="2">
                  <c:v>7.536493864801094</c:v>
                </c:pt>
                <c:pt idx="3">
                  <c:v>8.0988239407939293</c:v>
                </c:pt>
                <c:pt idx="4">
                  <c:v>8.0359603982271288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9.643798110270982</c:v>
                </c:pt>
                <c:pt idx="1">
                  <c:v>9.0482491511612171</c:v>
                </c:pt>
                <c:pt idx="2">
                  <c:v>9.0570890775582811</c:v>
                </c:pt>
                <c:pt idx="3">
                  <c:v>9.3816665126203649</c:v>
                </c:pt>
                <c:pt idx="4">
                  <c:v>9.3392769694334223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8.155965047892634</c:v>
                </c:pt>
                <c:pt idx="1">
                  <c:v>7.961645603791661</c:v>
                </c:pt>
                <c:pt idx="2">
                  <c:v>7.7360971057913304</c:v>
                </c:pt>
                <c:pt idx="3">
                  <c:v>8.3729951953893931</c:v>
                </c:pt>
                <c:pt idx="4">
                  <c:v>8.3457473530962165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9.486205823564795</c:v>
                </c:pt>
                <c:pt idx="1">
                  <c:v>9.8293378465719421</c:v>
                </c:pt>
                <c:pt idx="2">
                  <c:v>9.8023491907220315</c:v>
                </c:pt>
                <c:pt idx="3">
                  <c:v>9.7365627883576806</c:v>
                </c:pt>
                <c:pt idx="4">
                  <c:v>9.8017861371955526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9.0422365829367131</c:v>
                </c:pt>
                <c:pt idx="1">
                  <c:v>9.0190853954782622</c:v>
                </c:pt>
                <c:pt idx="2">
                  <c:v>8.9856095286622626</c:v>
                </c:pt>
                <c:pt idx="3">
                  <c:v>8.9205150551561179</c:v>
                </c:pt>
                <c:pt idx="4">
                  <c:v>8.5434006902137956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8.6488909490614265</c:v>
                </c:pt>
                <c:pt idx="1">
                  <c:v>8.0721609577254956</c:v>
                </c:pt>
                <c:pt idx="2">
                  <c:v>8.2948978643601681</c:v>
                </c:pt>
                <c:pt idx="3">
                  <c:v>8.571161120258429</c:v>
                </c:pt>
                <c:pt idx="4">
                  <c:v>8.2392934084935519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Sheet1!$B$2:$B$6</c:f>
              <c:numCache>
                <c:formatCode>0.0</c:formatCode>
                <c:ptCount val="5"/>
                <c:pt idx="0">
                  <c:v>6.9230757593159291</c:v>
                </c:pt>
                <c:pt idx="1">
                  <c:v>6.9889433284628604</c:v>
                </c:pt>
                <c:pt idx="2">
                  <c:v>7.0112487093179601</c:v>
                </c:pt>
                <c:pt idx="3">
                  <c:v>7.0186023390018279</c:v>
                </c:pt>
                <c:pt idx="4">
                  <c:v>7.0300610943727211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7.9439096739225201</c:v>
                </c:pt>
                <c:pt idx="1">
                  <c:v>7.2803009939059633</c:v>
                </c:pt>
                <c:pt idx="2">
                  <c:v>7.6691012649798216</c:v>
                </c:pt>
                <c:pt idx="3">
                  <c:v>7.3491004591968263</c:v>
                </c:pt>
                <c:pt idx="4">
                  <c:v>7.3782347085961657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6.3592467809428896</c:v>
                </c:pt>
                <c:pt idx="1">
                  <c:v>5.7585241735282304</c:v>
                </c:pt>
                <c:pt idx="2">
                  <c:v>5.8167793924590123</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8.5126563709945451</c:v>
                </c:pt>
                <c:pt idx="1">
                  <c:v>7.0635657784856321</c:v>
                </c:pt>
                <c:pt idx="2">
                  <c:v>8.6262899919501006</c:v>
                </c:pt>
                <c:pt idx="3">
                  <c:v>7.0194078860197786</c:v>
                </c:pt>
                <c:pt idx="4">
                  <c:v>6.3301607986278778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8.3893628728260463</c:v>
                </c:pt>
                <c:pt idx="1">
                  <c:v>7.8952898822385187</c:v>
                </c:pt>
                <c:pt idx="2">
                  <c:v>8.1409211310014289</c:v>
                </c:pt>
                <c:pt idx="3">
                  <c:v>7.725038002598005</c:v>
                </c:pt>
                <c:pt idx="4">
                  <c:v>7.5088203616043572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9.4524466063504615</c:v>
                </c:pt>
                <c:pt idx="1">
                  <c:v>9.2857571172436266</c:v>
                </c:pt>
                <c:pt idx="2">
                  <c:v>9.0126565521827366</c:v>
                </c:pt>
                <c:pt idx="3">
                  <c:v>8.9918476294766858</c:v>
                </c:pt>
                <c:pt idx="4">
                  <c:v>9.2330100621440732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9.3405002490342444</c:v>
                </c:pt>
                <c:pt idx="1">
                  <c:v>9.1494861535188576</c:v>
                </c:pt>
                <c:pt idx="2">
                  <c:v>8.9884703773340338</c:v>
                </c:pt>
                <c:pt idx="3">
                  <c:v>9.0665134582494264</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5.7855282927466583</c:v>
                </c:pt>
                <c:pt idx="1">
                  <c:v>4.7288582215709098</c:v>
                </c:pt>
                <c:pt idx="2">
                  <c:v>5.6024255587308804</c:v>
                </c:pt>
                <c:pt idx="3">
                  <c:v>4.8901782971981547</c:v>
                </c:pt>
                <c:pt idx="4">
                  <c:v>5.1424193013669779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7.706952453484524</c:v>
                </c:pt>
                <c:pt idx="1">
                  <c:v>7.6211001486802852</c:v>
                </c:pt>
                <c:pt idx="2">
                  <c:v>7.342827206781017</c:v>
                </c:pt>
                <c:pt idx="3">
                  <c:v>7.0060483013698853</c:v>
                </c:pt>
                <c:pt idx="4">
                  <c:v>7.21649078653628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9.642142832783092</c:v>
                </c:pt>
                <c:pt idx="1">
                  <c:v>9.1590081440142548</c:v>
                </c:pt>
                <c:pt idx="2">
                  <c:v>9.060022152252774</c:v>
                </c:pt>
                <c:pt idx="3">
                  <c:v>9.1238488255295991</c:v>
                </c:pt>
                <c:pt idx="4">
                  <c:v>9.3183932985403857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9.1035880662901931</c:v>
                </c:pt>
                <c:pt idx="1">
                  <c:v>7.6476955670069664</c:v>
                </c:pt>
                <c:pt idx="2">
                  <c:v>8.5529308675826474</c:v>
                </c:pt>
                <c:pt idx="3">
                  <c:v>7.377401958264028</c:v>
                </c:pt>
                <c:pt idx="4">
                  <c:v>8.4401948004552665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Sheet1!$B$2:$B$6</c:f>
              <c:numCache>
                <c:formatCode>0.0</c:formatCode>
                <c:ptCount val="5"/>
                <c:pt idx="0">
                  <c:v>8.4664650458073112</c:v>
                </c:pt>
                <c:pt idx="1">
                  <c:v>8.3753543273865549</c:v>
                </c:pt>
                <c:pt idx="2">
                  <c:v>7.7223219219083488</c:v>
                </c:pt>
                <c:pt idx="3">
                  <c:v>7.7164608395264214</c:v>
                </c:pt>
                <c:pt idx="4">
                  <c:v>7.5506943157367541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9.4521726020013315</c:v>
                </c:pt>
                <c:pt idx="1">
                  <c:v>9.1500410072069673</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9.4540607570985067</c:v>
                </c:pt>
                <c:pt idx="1">
                  <c:v>9.4963526779696465</c:v>
                </c:pt>
                <c:pt idx="2">
                  <c:v>9.2055932819764728</c:v>
                </c:pt>
                <c:pt idx="3">
                  <c:v>9.4927902365546011</c:v>
                </c:pt>
                <c:pt idx="4">
                  <c:v>9.1253311572035827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8.901429835643798</c:v>
                </c:pt>
                <c:pt idx="1">
                  <c:v>8.6857424972845436</c:v>
                </c:pt>
                <c:pt idx="2">
                  <c:v>8.4775861989037828</c:v>
                </c:pt>
                <c:pt idx="3">
                  <c:v>8.8471810674766456</c:v>
                </c:pt>
                <c:pt idx="4">
                  <c:v>8.6987122577751226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0.59316770186335399</c:v>
                </c:pt>
                <c:pt idx="1">
                  <c:v>0.40683229813664601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1.9833784846992053E-3</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2.0324725997988744</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0.19468393941595519</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0.69831119210082448</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0.4529352840539973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5.2927655651697334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0.26035952457958089</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0.1011939966438149</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0.94491345571564445</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9.3259504910507811</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0.31068418806507569</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0.11723837264087944</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1.2239519127897154</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0.11723837264088033</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0.19880595244227806</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9.0850244300341618</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0.14988745982981833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0.11371066116393447</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1.1871231074018915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0.11371066116393536</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0.40680650910734606</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8.9207477209651884</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6.5357471891576147E-2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0.1580179222961533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1.6496846031961683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0.15801792229615419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0.56679397398138942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1.3271004551277361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8.4193465317415566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0.13461866974841996</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9.5390556256608861E-2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0.99586382139564122</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9.5390556256608861E-2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0.34215607745840515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2.2175928912643528E-2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9.2733995937185369</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Sheet1!$B$2:$B$6</c:f>
              <c:numCache>
                <c:formatCode>0.0</c:formatCode>
                <c:ptCount val="5"/>
                <c:pt idx="0">
                  <c:v>7.5514960816680254</c:v>
                </c:pt>
                <c:pt idx="1">
                  <c:v>7.5697354593261714</c:v>
                </c:pt>
                <c:pt idx="2">
                  <c:v>7.6227509052643443</c:v>
                </c:pt>
                <c:pt idx="3">
                  <c:v>7.6244303340475286</c:v>
                </c:pt>
                <c:pt idx="4">
                  <c:v>7.6913096573044601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Sheet1!$B$2:$B$6</c:f>
              <c:numCache>
                <c:formatCode>0.0</c:formatCode>
                <c:ptCount val="5"/>
                <c:pt idx="0">
                  <c:v>9.2319181906085763</c:v>
                </c:pt>
                <c:pt idx="1">
                  <c:v>8.7649774256047372</c:v>
                </c:pt>
                <c:pt idx="2">
                  <c:v>8.4687492642833639</c:v>
                </c:pt>
                <c:pt idx="3">
                  <c:v>8.4518623230112944</c:v>
                </c:pt>
                <c:pt idx="4">
                  <c:v>8.3178084065244136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8.0302336990846754</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0.1191860465116279</c:v>
                </c:pt>
                <c:pt idx="1">
                  <c:v>0.2441860465116279</c:v>
                </c:pt>
                <c:pt idx="2">
                  <c:v>0.35465116279069769</c:v>
                </c:pt>
                <c:pt idx="3">
                  <c:v>0.28197674418604651</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7.2330039214897113E-2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0.16898025410634432</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4.7110431459593372E-2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0.49182619477278777</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4.7110431459593372E-2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0.16898025410634432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9.1306358963159084E-3</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9.7565451650365009</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0.23710827950770508</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0.23630979082832049</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2.4670405600154943</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0.2363097908283196</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0.68529420906087513</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6.9768666085559472</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0.13605039183319967</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0.19136520576893723</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1.997825493191967</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0.19136520576893723</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0.19650350037739805</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8.096864180833105</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0.16190925503865117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0.19806941954172963</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2.0678165301376659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0.19806941954173141</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0.21692615262185377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7.8509420588576759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7.654988495206716E-2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0.14411496960160175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1.5045397571819263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0.14411496960160086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0.5169255179650456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0.10762871556933717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7.4699504821401499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Sheet1!$B$2:$B$6</c:f>
              <c:numCache>
                <c:formatCode>0.0</c:formatCode>
                <c:ptCount val="5"/>
                <c:pt idx="0">
                  <c:v>8.5024900491042459</c:v>
                </c:pt>
                <c:pt idx="1">
                  <c:v>8.5026682360693489</c:v>
                </c:pt>
                <c:pt idx="2">
                  <c:v>8.5236734316850935</c:v>
                </c:pt>
                <c:pt idx="3">
                  <c:v>8.5383964538164516</c:v>
                </c:pt>
                <c:pt idx="4">
                  <c:v>8.5519526671638744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Sheet1!$B$2:$B$6</c:f>
              <c:numCache>
                <c:formatCode>0.0</c:formatCode>
                <c:ptCount val="5"/>
                <c:pt idx="0">
                  <c:v>9.5799966213728833</c:v>
                </c:pt>
                <c:pt idx="1">
                  <c:v>9.4862363003164063</c:v>
                </c:pt>
                <c:pt idx="2">
                  <c:v>9.3909360073142896</c:v>
                </c:pt>
                <c:pt idx="3">
                  <c:v>9.3494595401526794</c:v>
                </c:pt>
                <c:pt idx="4">
                  <c:v>9.2522059294998176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0.21944086537931717</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7.1050727587820717E-2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0.74175947667403719</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7.1050727587820717E-2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0.25485162479414925</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0.18232247853096339</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9.6066543460024274</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0.20113974226866915</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6.4153269591059825E-2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0.66975099755278222</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6.4153269591059825E-2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0.23011115503258495</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0.12294930417333028</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9.4186048110496685</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0.89534883720930236</c:v>
                </c:pt>
                <c:pt idx="1">
                  <c:v>1.4534883720930231E-2</c:v>
                </c:pt>
                <c:pt idx="2">
                  <c:v>1.4534883720930231E-2</c:v>
                </c:pt>
                <c:pt idx="3">
                  <c:v>1.1627906976744189E-2</c:v>
                </c:pt>
                <c:pt idx="4">
                  <c:v>5.8139534883720929E-3</c:v>
                </c:pt>
                <c:pt idx="5">
                  <c:v>5.8139534883720929E-2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0.10814955768339996</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9.573899825536003E-2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0.99950150623602596</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9.573899825536003E-2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0.34340590293582096</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0.15974788763518788</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9.0231194634059388</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Sheet1!$B$2:$B$6</c:f>
              <c:numCache>
                <c:formatCode>0.0</c:formatCode>
                <c:ptCount val="5"/>
                <c:pt idx="0">
                  <c:v>8.1024429391937023</c:v>
                </c:pt>
                <c:pt idx="1">
                  <c:v>8.2022611436285491</c:v>
                </c:pt>
                <c:pt idx="2">
                  <c:v>8.2194686218088595</c:v>
                </c:pt>
                <c:pt idx="3">
                  <c:v>8.2389992170530935</c:v>
                </c:pt>
                <c:pt idx="4">
                  <c:v>8.2529233097393977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Sheet1!$B$2:$B$6</c:f>
              <c:numCache>
                <c:formatCode>0.0</c:formatCode>
                <c:ptCount val="5"/>
                <c:pt idx="0">
                  <c:v>9.2105423720132116</c:v>
                </c:pt>
                <c:pt idx="1">
                  <c:v>9.1819888396401161</c:v>
                </c:pt>
                <c:pt idx="2">
                  <c:v>9.1795543245446964</c:v>
                </c:pt>
                <c:pt idx="3">
                  <c:v>8.9257812237039253</c:v>
                </c:pt>
                <c:pt idx="4">
                  <c:v>8.784963760589056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8.6584166363390587</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0.46262644976562317</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0.12908763568027926</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1.3476565312992657</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0.12908763568027837</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0.46302402256599962</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0.53112512467297179</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7.7439287271036257</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0.22945787823538311</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0.10284533270896468</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1.073690625817683</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0.10284533270896468</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0.24334399495820414</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9.0582158514887468</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0.10075923342694715</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8.8868696146901627E-2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0.92777653072097976</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8.8868696146901627E-2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0.31876283854210108</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4.2233755560507902E-2</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8.8924262498361433</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0.16991900339810151</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9.13606903283668E-2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0.95379259505519087</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9.13606903283668E-2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0.32770136440502995</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0.18451463055216522</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8.9390957169277225</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Sheet1!$B$2:$B$6</c:f>
              <c:numCache>
                <c:formatCode>0.0</c:formatCode>
                <c:ptCount val="5"/>
                <c:pt idx="0">
                  <c:v>7.9890726403741157</c:v>
                </c:pt>
                <c:pt idx="1">
                  <c:v>7.9930951194318132</c:v>
                </c:pt>
                <c:pt idx="2">
                  <c:v>8.0222920831015827</c:v>
                </c:pt>
                <c:pt idx="3">
                  <c:v>8.0894365786804965</c:v>
                </c:pt>
                <c:pt idx="4">
                  <c:v>8.1169393699185015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Sheet1!$B$2:$B$6</c:f>
              <c:numCache>
                <c:formatCode>0.0</c:formatCode>
                <c:ptCount val="5"/>
                <c:pt idx="0">
                  <c:v>9.1195228889244753</c:v>
                </c:pt>
                <c:pt idx="1">
                  <c:v>9.0417826372465289</c:v>
                </c:pt>
                <c:pt idx="2">
                  <c:v>9.0085631238135928</c:v>
                </c:pt>
                <c:pt idx="3">
                  <c:v>8.7478953062695233</c:v>
                </c:pt>
                <c:pt idx="4">
                  <c:v>8.6283854328455316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0.2359882005899705</c:v>
                </c:pt>
                <c:pt idx="1">
                  <c:v>5.8997050147492616E-3</c:v>
                </c:pt>
                <c:pt idx="2">
                  <c:v>0.70501474926253682</c:v>
                </c:pt>
                <c:pt idx="3">
                  <c:v>0</c:v>
                </c:pt>
                <c:pt idx="4">
                  <c:v>2.9498525073746308E-3</c:v>
                </c:pt>
                <c:pt idx="5">
                  <c:v>1.474926253687316E-2</c:v>
                </c:pt>
                <c:pt idx="6">
                  <c:v>0</c:v>
                </c:pt>
                <c:pt idx="7">
                  <c:v>1.7699115044247791E-2</c:v>
                </c:pt>
                <c:pt idx="8">
                  <c:v>1.7699115044247791E-2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9.8996531922246334E-5</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0.40893180792860218</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0.1140071306612187</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1.1902182067290958</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0.11400713066121781</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0.40893180792860306</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0.41465150833341369</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8.3457473530962165</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0.13058536773212559</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7.2469733044325579E-2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0.75657369153922716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7.2469733044325579E-2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0.25994145087277332</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0.18990841628416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9.3392769694334223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0.2423300873891101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0.10339878694248483</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1.0794686091903607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0.10339878694248483</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0.37088077418299825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0.29277930150779063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8.0359603982271288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0.11833838489447412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1.5864165843997222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0.15195768456426251</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0.4000431510800464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8.093233073259066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0.3099676034663732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0.10535949655368171</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1.0999381382787474</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0.10535949655367993</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0.37791363714059401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0.27991540477168542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8.2392934084935519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0.2571031772702721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9.1587117821777753E-2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0.95615646583765113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9.1587117821777753E-2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0.2875300461489374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8.5434006902137956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7.3464889127269117E-2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0.12453358525279867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3.4719032489896051E-2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0.36246175436421169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3.4719032489896051E-2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0.12453358525279867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0.10168176307644927</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9.8017861371955526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5</c:v>
                </c:pt>
                <c:pt idx="1">
                  <c:v>5</c:v>
                </c:pt>
                <c:pt idx="2">
                  <c:v>5</c:v>
                </c:pt>
                <c:pt idx="3">
                  <c:v>28</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Sheet1!$B$2:$B$6</c:f>
              <c:numCache>
                <c:formatCode>0.0</c:formatCode>
                <c:ptCount val="5"/>
                <c:pt idx="0">
                  <c:v>6.5077240656678939</c:v>
                </c:pt>
                <c:pt idx="1">
                  <c:v>6.6499828344472753</c:v>
                </c:pt>
                <c:pt idx="2">
                  <c:v>6.6501270544679869</c:v>
                </c:pt>
                <c:pt idx="3">
                  <c:v>6.7495874570810646</c:v>
                </c:pt>
                <c:pt idx="4">
                  <c:v>7.0026231162072268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Sheet1!$B$2:$B$6</c:f>
              <c:numCache>
                <c:formatCode>0.0</c:formatCode>
                <c:ptCount val="5"/>
                <c:pt idx="0">
                  <c:v>8.281606815436362</c:v>
                </c:pt>
                <c:pt idx="1">
                  <c:v>8.0179234718632717</c:v>
                </c:pt>
                <c:pt idx="2">
                  <c:v>7.9449655306481493</c:v>
                </c:pt>
                <c:pt idx="3">
                  <c:v>7.8376837231246501</c:v>
                </c:pt>
                <c:pt idx="4">
                  <c:v>7.7555205583112983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Sheet1!$B$2:$B$6</c:f>
              <c:numCache>
                <c:formatCode>0.0</c:formatCode>
                <c:ptCount val="5"/>
                <c:pt idx="0">
                  <c:v>6.3422173913457156</c:v>
                </c:pt>
                <c:pt idx="1">
                  <c:v>6.7501998902110216</c:v>
                </c:pt>
                <c:pt idx="2">
                  <c:v>6.7808946627187536</c:v>
                </c:pt>
                <c:pt idx="3">
                  <c:v>6.8002764117012582</c:v>
                </c:pt>
                <c:pt idx="4">
                  <c:v>6.8146978304295001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Sheet1!$B$2:$B$6</c:f>
              <c:numCache>
                <c:formatCode>0.0</c:formatCode>
                <c:ptCount val="5"/>
                <c:pt idx="0">
                  <c:v>8.2810455683201418</c:v>
                </c:pt>
                <c:pt idx="1">
                  <c:v>8.1254759738540727</c:v>
                </c:pt>
                <c:pt idx="2">
                  <c:v>7.6811210254004383</c:v>
                </c:pt>
                <c:pt idx="3">
                  <c:v>7.4471536409962216</c:v>
                </c:pt>
                <c:pt idx="4">
                  <c:v>7.3705974844011841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33</c:v>
                </c:pt>
                <c:pt idx="2">
                  <c:v>3</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7.3705974844011841</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1.7643378757648875E-2</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0.1334492186665841</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1.3931908364813435</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0.1334492186665841</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0.47866857046117239</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0.32719903925877247</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7.5088203616043572</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6.041401749062647E-2</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3.7996577349272647</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6.3301607986278778</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6.1821625425277027E-2</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0.15421980283307235</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1.610032776945717</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0.15421980283307235</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0.55317051157374575</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0.50285551790346439</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5.8167793924590123</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0.1140258099243745</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0.11619128440504145</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1.2130204607382806</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0.11619128440504323</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0.41676614192223749</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0.24962828020985572</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7.3782347085961657</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0.3815827040757318</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0.11775160320884215</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1.2293099668227967</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0.11775160320884215</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0.4223628443888483</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1.0187978284726835</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7.21649078653628</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7.5085350718734123E-2</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0.15134243204460374</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1.5799934357213363</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0.15134243204460418</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0.54284967960661401</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3.7322567012456176E-2</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5.1424193013669779</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6.4231046552876592E-2</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6.2401690358667494E-2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0.65146475983386409</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6.2401690358667494E-2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0.20452512343147156</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9.0665134582494264</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5.1483929601747747E-2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0.36761756710982407</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0.1024890292079359</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1.0699708680131863</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0.1024890292079359</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0.36761756710982318</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0.63236937323076248</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9.2330100621440732</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6.3301607986278778</c:v>
                </c:pt>
                <c:pt idx="1">
                  <c:v>5.6255553598331796</c:v>
                </c:pt>
                <c:pt idx="2">
                  <c:v>6.1986464317802072</c:v>
                </c:pt>
                <c:pt idx="3" formatCode="General">
                  <c:v>7.4699504821401499</c:v>
                </c:pt>
                <c:pt idx="4">
                  <c:v>7.3494803265268001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8.2169881909637006</c:v>
                </c:pt>
                <c:pt idx="1">
                  <c:v>6.408272257290359</c:v>
                </c:pt>
                <c:pt idx="2">
                  <c:v>6.8928339503528786</c:v>
                </c:pt>
                <c:pt idx="3" formatCode="General">
                  <c:v>8.0947399821825279</c:v>
                </c:pt>
                <c:pt idx="4">
                  <c:v>7.637202179542828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0.10610479169154363</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0.21716201307037331</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2.2671404873294048</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0.21716201307037331</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9.3048367742907701E-2</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5.6255553598331796</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0.23712461381772609</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0.14076365400046065</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1.4695524996144442</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0.14076365400046065</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0.43425206888602474</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8.4401948004552665</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0.72127690941227929</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0.47216273606838666</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0.13163544067891486</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1.3742552526159528</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0.13163544067891486</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0.47216273606838755</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0.73962883086965903</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9.3183932985403857</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Sheet1!$B$2:$B$6</c:f>
              <c:numCache>
                <c:formatCode>0.0</c:formatCode>
                <c:ptCount val="5"/>
                <c:pt idx="0">
                  <c:v>8.7671289214830104</c:v>
                </c:pt>
                <c:pt idx="1">
                  <c:v>8.7752491832003905</c:v>
                </c:pt>
                <c:pt idx="2">
                  <c:v>8.7848978905044923</c:v>
                </c:pt>
                <c:pt idx="3">
                  <c:v>8.8283626946599512</c:v>
                </c:pt>
                <c:pt idx="4">
                  <c:v>8.8499196087640257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Sheet1!$B$2:$B$6</c:f>
              <c:numCache>
                <c:formatCode>0.0</c:formatCode>
                <c:ptCount val="5"/>
                <c:pt idx="0">
                  <c:v>9.7020303878348049</c:v>
                </c:pt>
                <c:pt idx="1">
                  <c:v>9.6002036903057082</c:v>
                </c:pt>
                <c:pt idx="2">
                  <c:v>9.5962713819697587</c:v>
                </c:pt>
                <c:pt idx="3">
                  <c:v>9.4135781828156979</c:v>
                </c:pt>
                <c:pt idx="4">
                  <c:v>9.2910091956259269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9.1500410072069673</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8.409605002812448E-2</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0.30058057545321049</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8.3799617137881199E-2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0.87485606782631109</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8.3799617137881199E-2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0.25850680335125453</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9.1500410072069673</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Sheet1!$B$2:$B$6</c:f>
              <c:numCache>
                <c:formatCode>0.0</c:formatCode>
                <c:ptCount val="5"/>
                <c:pt idx="0">
                  <c:v>8.8590301101767199</c:v>
                </c:pt>
                <c:pt idx="1">
                  <c:v>8.8687804782461299</c:v>
                </c:pt>
                <c:pt idx="2">
                  <c:v>8.9052844574330976</c:v>
                </c:pt>
                <c:pt idx="3">
                  <c:v>8.9134028597499277</c:v>
                </c:pt>
                <c:pt idx="4">
                  <c:v>8.9274292266261881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Sheet1!$B$2:$B$6</c:f>
              <c:numCache>
                <c:formatCode>0.0</c:formatCode>
                <c:ptCount val="5"/>
                <c:pt idx="0">
                  <c:v>9.7669674898141068</c:v>
                </c:pt>
                <c:pt idx="1">
                  <c:v>9.690170122682078</c:v>
                </c:pt>
                <c:pt idx="2">
                  <c:v>9.6595289552409866</c:v>
                </c:pt>
                <c:pt idx="3">
                  <c:v>9.4654623289421451</c:v>
                </c:pt>
                <c:pt idx="4">
                  <c:v>9.3403497646641149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9.1253311572035827</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8.4193465317415566</c:v>
                </c:pt>
                <c:pt idx="1">
                  <c:v>9.3183932985403857</c:v>
                </c:pt>
                <c:pt idx="2">
                  <c:v>5.2927655651697334</c:v>
                </c:pt>
                <c:pt idx="3">
                  <c:v>8.0355235904918025</c:v>
                </c:pt>
                <c:pt idx="4">
                  <c:v>9.2330100621440732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6.5325733279171949</c:v>
                </c:pt>
                <c:pt idx="1">
                  <c:v>7.6033156939065893</c:v>
                </c:pt>
                <c:pt idx="2">
                  <c:v>3.79949150847817</c:v>
                </c:pt>
                <c:pt idx="3">
                  <c:v>6.6213835006130024</c:v>
                </c:pt>
                <c:pt idx="4">
                  <c:v>7.9251794440750336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0.13848847909877016</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8.5895070475570989E-2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0.89673230222852496</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8.5895070475570989E-2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0.18943951178069973</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9.1253311572035827</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Sheet1!$B$2:$B$6</c:f>
              <c:numCache>
                <c:formatCode>0.0</c:formatCode>
                <c:ptCount val="5"/>
                <c:pt idx="0">
                  <c:v>7.6355946015714631</c:v>
                </c:pt>
                <c:pt idx="1">
                  <c:v>7.7469971648503986</c:v>
                </c:pt>
                <c:pt idx="2">
                  <c:v>7.7942290202396736</c:v>
                </c:pt>
                <c:pt idx="3">
                  <c:v>7.8016330741135649</c:v>
                </c:pt>
                <c:pt idx="4">
                  <c:v>7.9374280684610836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9.2125377379689173</c:v>
                </c:pt>
                <c:pt idx="1">
                  <c:v>9.1771020262445671</c:v>
                </c:pt>
                <c:pt idx="2">
                  <c:v>9.1764197282906927</c:v>
                </c:pt>
                <c:pt idx="3">
                  <c:v>9.0222458100693341</c:v>
                </c:pt>
                <c:pt idx="4">
                  <c:v>8.6987122577751226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0.27105975290442164</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8.5647548334913282E-2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0.89414820633321312</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8.5647548334913282E-2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0.3072089138821088</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0.41717609972136316</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8.6987122577751226</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(257)</c:v>
                </c:pt>
                <c:pt idx="1">
                  <c:v>Liverpool Womens Hospital (257)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(257)</c:v>
                </c:pt>
                <c:pt idx="1">
                  <c:v>Liverpool Womens Hospital (257)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(257)</c:v>
                </c:pt>
                <c:pt idx="1">
                  <c:v>Liverpool Womens Hospital (257)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(257)</c:v>
                </c:pt>
                <c:pt idx="1">
                  <c:v>Liverpool Womens Hospital (257)</c:v>
                </c:pt>
              </c:strCache>
            </c:strRef>
          </c:cat>
          <c:val>
            <c:numRef>
              <c:f>Sheet1!$G$2:$G$3</c:f>
              <c:numCache>
                <c:formatCode>0.0;;</c:formatCode>
                <c:ptCount val="2"/>
                <c:pt idx="0">
                  <c:v>6.1986464317802072</c:v>
                </c:pt>
                <c:pt idx="1">
                  <c:v>6.1986464317802072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(257)</c:v>
                </c:pt>
                <c:pt idx="1">
                  <c:v>Liverpool Womens Hospital (257)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(257)</c:v>
                </c:pt>
                <c:pt idx="1">
                  <c:v>Liverpool Womens Hospital (257)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(257)</c:v>
                </c:pt>
                <c:pt idx="1">
                  <c:v>Liverpool Womens Hospital (257)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3.8013535682197928</c:v>
                </c:pt>
                <c:pt idx="1">
                  <c:v>3.8013535682197928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Liverpool Womens Hospital (259)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Liverpool Womens Hospital (259)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Liverpool Womens Hospital (259)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Liverpool Womens Hospital (259)</c:v>
                </c:pt>
              </c:strCache>
            </c:strRef>
          </c:cat>
          <c:val>
            <c:numRef>
              <c:f>Sheet1!$G$2:$G$3</c:f>
              <c:numCache>
                <c:formatCode>0.0;;</c:formatCode>
                <c:ptCount val="2"/>
                <c:pt idx="0">
                  <c:v>7.3494803265268001</c:v>
                </c:pt>
                <c:pt idx="1">
                  <c:v>7.3494803265268001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Liverpool Womens Hospital (259)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Liverpool Womens Hospital (259)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Liverpool Womens Hospital (259)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2.6505196734731999</c:v>
                </c:pt>
                <c:pt idx="1">
                  <c:v>2.6505196734731999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(333)</c:v>
                </c:pt>
                <c:pt idx="1">
                  <c:v>Liverpool Womens Hospital (333)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(333)</c:v>
                </c:pt>
                <c:pt idx="1">
                  <c:v>Liverpool Womens Hospital (333)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(333)</c:v>
                </c:pt>
                <c:pt idx="1">
                  <c:v>Liverpool Womens Hospital (333)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(333)</c:v>
                </c:pt>
                <c:pt idx="1">
                  <c:v>Liverpool Womens Hospital (333)</c:v>
                </c:pt>
              </c:strCache>
            </c:strRef>
          </c:cat>
          <c:val>
            <c:numRef>
              <c:f>Sheet1!$G$2:$G$3</c:f>
              <c:numCache>
                <c:formatCode>0.0;;</c:formatCode>
                <c:ptCount val="2"/>
                <c:pt idx="0">
                  <c:v>0</c:v>
                </c:pt>
                <c:pt idx="1">
                  <c:v>8.0355235904918025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(333)</c:v>
                </c:pt>
                <c:pt idx="1">
                  <c:v>Liverpool Womens Hospital (333)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(333)</c:v>
                </c:pt>
                <c:pt idx="1">
                  <c:v>Liverpool Womens Hospital (333)</c:v>
                </c:pt>
              </c:strCache>
            </c:strRef>
          </c:cat>
          <c:val>
            <c:numRef>
              <c:f>Sheet1!$I$2:$I$3</c:f>
              <c:numCache>
                <c:formatCode>0.0;;</c:formatCode>
                <c:ptCount val="2"/>
                <c:pt idx="0">
                  <c:v>8.0355235904918025</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(333)</c:v>
                </c:pt>
                <c:pt idx="1">
                  <c:v>Liverpool Womens Hospital (333)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1.9644764095081975</c:v>
                </c:pt>
                <c:pt idx="1">
                  <c:v>1.9644764095081975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Liverpool Womens Hospital (109)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Liverpool Womens Hospital (109)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Liverpool Womens Hospital (109)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Liverpool Womens Hospital (109)</c:v>
                </c:pt>
              </c:strCache>
            </c:strRef>
          </c:cat>
          <c:val>
            <c:numRef>
              <c:f>Sheet1!$G$2:$G$3</c:f>
              <c:numCache>
                <c:formatCode>0.0;;</c:formatCode>
                <c:ptCount val="2"/>
                <c:pt idx="0">
                  <c:v>6.5958365155215128</c:v>
                </c:pt>
                <c:pt idx="1">
                  <c:v>6.5958365155215128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Liverpool Womens Hospital (109)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Liverpool Womens Hospital (109)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Liverpool Womens Hospital (109)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3.4041634844784872</c:v>
                </c:pt>
                <c:pt idx="1">
                  <c:v>3.4041634844784872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Sheet1!$G$2:$G$3</c:f>
              <c:numCache>
                <c:formatCode>0.0;;</c:formatCode>
                <c:ptCount val="2"/>
                <c:pt idx="0">
                  <c:v>8.9207477209651884</c:v>
                </c:pt>
                <c:pt idx="1">
                  <c:v>8.9207477209651884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Liverpool Womens Hospital (339)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1.0792522790348116</c:v>
                </c:pt>
                <c:pt idx="1">
                  <c:v>1.0792522790348116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57950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REP | Liverpool Women's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57950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REP | Liverpool Women's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REP | Liverpool Women's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Liverpool Women's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40699425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get enough help from staff to wash or keep yourself clean?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142790201"/>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5406981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Before you left the hospital, were you given any information about what you should or should not do after leaving the hospital? This includes any verbal, written or online information.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997721898"/>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1612142544"/>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Q8_4. Were you ever prevented from sleeping at night by any of the following?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Did you have confidence and trust in the doctors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Did you feel able to talk to members of hospital staff about your worries and fears?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To what extent did hospital staff involve you in decisions about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Liverpool Women's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864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Liverpool Women's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344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Sleeping:</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being prevented from sleeping at night due to noise from other patients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telling patients who to contact if worried about condition/treatment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 to get a bed:</a:t>
            </a:r>
            <a:r>
              <a:rPr lang="en-GB" sz="1250">
                <a:solidFill>
                  <a:prstClr val="black"/>
                </a:solidFill>
                <a:latin typeface="Arial"/>
              </a:rPr>
              <a:t> </a:t>
            </a:r>
            <a:r>
              <a:rPr lang="en-GB" sz="1250" b="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given information about what they should / should not do after they leave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Support from health or social care services: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lang="en-GB" sz="1250">
                <a:solidFill>
                  <a:prstClr val="black"/>
                </a:solidFill>
                <a:latin typeface="Arial"/>
              </a:rPr>
              <a:t> </a:t>
            </a:r>
            <a:r>
              <a:rPr lang="en-GB" sz="1250" b="0" noProof="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wash:</a:t>
            </a:r>
            <a:r>
              <a:rPr lang="en-GB" sz="1250">
                <a:solidFill>
                  <a:prstClr val="black"/>
                </a:solidFill>
                <a:latin typeface="Arial"/>
              </a:rPr>
              <a:t> </a:t>
            </a:r>
            <a:r>
              <a:rPr lang="en-GB" sz="1250" b="0">
                <a:solidFill>
                  <a:prstClr val="black"/>
                </a:solidFill>
                <a:latin typeface="Arial"/>
              </a:rPr>
              <a:t>Help from staff to wash or keep patients clean</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Quality of information given while on waiting list</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9731029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856396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8706049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422785617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83300550"/>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452116291"/>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341363021"/>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188227820"/>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1558093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2872984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101172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68136171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56883114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622533332"/>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663347689"/>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453812972"/>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4120805630"/>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32676779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842572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51580370"/>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09282676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4356050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9287870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277421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8075379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57216033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277295368"/>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218274106"/>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129018288"/>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55420649"/>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174278537"/>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2405117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6281230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359130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975096035"/>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31850845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60764259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899059766"/>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8630300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126926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9640722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12612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30836020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77116086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293727369"/>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897254871"/>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19656487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01678534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9598883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7303265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402608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25752628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39441755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60591901"/>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99047258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540686804"/>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933568882"/>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4209136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9067549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821832390"/>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76015143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909258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517999834"/>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409760277"/>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94411170"/>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516855501"/>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794668856"/>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176643921"/>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184130852"/>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5421572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644078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62931631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60694840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49114652"/>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30911299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7490252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5862785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978347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670440697"/>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4102001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125121924"/>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1360139956"/>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49350265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57524291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502309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25926367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88438730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88663743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66130170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7594145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215866209"/>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354785564"/>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663593588"/>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883865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472226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827933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708253112"/>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43192439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48734763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7767630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4065840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497447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67378195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426096949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423535437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2473424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6597637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175944869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314583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40712731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88659880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8978820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26363100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22488148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405184800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5798920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571609336"/>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89793604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01193530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4903283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8587173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8789795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05554046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0776121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49155684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41324786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36540525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5497258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6457436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5268815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12602530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41777744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9489085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9514996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93061058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77154873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70648883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6964545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58903218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30001700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4939256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4222779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19270884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80702978"/>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66317492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15959487"/>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419046168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4836957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76456139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8022091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90014069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8113601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01032569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65256283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66048189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5497054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2271981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74724873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9116010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992318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34589300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954520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9141596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85752372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938786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03009222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375551082"/>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400495280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1112699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03339964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339</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132373830"/>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623706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1686998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20647888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339</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96396846"/>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49730904"/>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40039555"/>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85118836"/>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84653287"/>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32997127"/>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71792046"/>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62353224"/>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62221155"/>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92364766"/>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379761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4664001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3813930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9531449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287253312"/>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64812773"/>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59%</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864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344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17%</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83%</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987441555"/>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782309915"/>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444525114"/>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069647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1406945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570619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1969665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3353287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7125821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237597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907620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719638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4113121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400249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6768901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9859235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8811678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071117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275284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4878796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2355014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427931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0429349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1214116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5581836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224677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6765983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673959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4363073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962038051"/>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876407883"/>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3764547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421117735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234338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6810694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3132470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6724815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277562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2158032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1957700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4266572881"/>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501980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9033537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517099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311466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18393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45430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0082447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4286363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1865998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643922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57867692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260852850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362919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9639133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1474134404"/>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Q8_1. Were you ever prevented from sleeping at night by any of the following?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When doctors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Q28. Were you given enough privacy when being examined or treated?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Before you left the hospital, were you given any information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Q43. Did hospital staff tell you who to contact if you were worried about your condition or treatment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43285488"/>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Q8_8. Were you ever prevented from sleeping at night by any of the following? I was not prevented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During your time in hospital, did you get enough to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Q25. To what extent did staff looking after you involve you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How much information about your condition or treatment was given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10908</TotalTime>
  <Words>16162</Words>
  <Application>Microsoft Office PowerPoint</Application>
  <PresentationFormat>Widescreen</PresentationFormat>
  <Paragraphs>2021</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Liverpool Women's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2025-08-02T18:23:42Z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